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6C4E93-68A2-4711-BBC6-735090C28E2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E594688-E12C-4532-81AE-46D3B695E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text=%D0%BA%D0%B0%D1%80%D1%82%D0%B8%D0%BD%D0%BA%D0%B0%20%D1%86%D0%B8%D1%80%D1%80%D0%BE%D0%B7%D0%B0%20%D0%BF%D0%B5%D1%87%D0%B5%D0%BD%D0%B8&amp;noreask=1&amp;pos=7&amp;rpt=simage&amp;lr=47&amp;uinfo=sw-820-sh-520-fw-765-fh-448-pd-1&amp;img_url=http://old.smed.ru/userfiles/image/preview_CIRRHOSIS_Head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lcoholismhls.ru/wp-content/uploads/2012/11/the_brain_of_an_alcoholic_02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80920" cy="3096344"/>
          </a:xfrm>
          <a:blipFill>
            <a:blip r:embed="rId2" cstate="print"/>
            <a:tile tx="0" ty="0" sx="100000" sy="100000" flip="none" algn="tl"/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ВРЕДЕ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ЗЛОУПОТРЕБЛЕНИЕМ АЛКОГОЛЯ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445224"/>
            <a:ext cx="3744416" cy="1224136"/>
          </a:xfrm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ГБУЗ «Самарский областной центр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 медицинской профилактики»</a:t>
            </a: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</a:rPr>
              <a:t>Тольяттинский  территориальный отдел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</a:rPr>
              <a:t>Март 2014</a:t>
            </a:r>
            <a:endParaRPr lang="ru-RU" sz="1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ПОРАЖЕНИЯ ОРГАНОВ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900860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2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Зачастую вред наносится даже в том случае, когда человек не чувствует каких-либо временных негативных влияний алкоголя, таких как  опьянение.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 ДЫХАНИЯ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1516429"/>
            <a:ext cx="324036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Когда алкоголь «бьёт» по органам дыхания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то у человека могут возникнуть: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бронхит,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трахеобронхит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пневмония,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sz="2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ларингит,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эмфизема лёгких,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пневмосклероз и туберкулёз.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традает дыхание при алкоголизм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468052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u="sng" dirty="0" smtClean="0">
                <a:solidFill>
                  <a:schemeClr val="accent6">
                    <a:lumMod val="75000"/>
                  </a:schemeClr>
                </a:solidFill>
              </a:rPr>
              <a:t>ЖЕЛУДОК И ПОДЖЕЛУДОЧНАЯ ЖЕЛЕЗА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552" y="1196752"/>
            <a:ext cx="3626495" cy="5328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Arial" pitchFamily="34" charset="0"/>
              </a:rPr>
              <a:t>Желудок – часто превращается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Arial" pitchFamily="34" charset="0"/>
              </a:rPr>
              <a:t>в мишень для алкоголика.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Arial" pitchFamily="34" charset="0"/>
              </a:rPr>
              <a:t>Спиртные напитки могут спровоцировать: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Arial" pitchFamily="34" charset="0"/>
              </a:rPr>
              <a:t>панкреатит,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Arial" pitchFamily="34" charset="0"/>
              </a:rPr>
              <a:t>энтероколит,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Arial" pitchFamily="34" charset="0"/>
              </a:rPr>
              <a:t>гастрит алкогольной формы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cs typeface="Arial" pitchFamily="34" charset="0"/>
              </a:rPr>
              <a:t>и язвенная болезнь желудка.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qadin.net/uploads/posts/2012-03/1332191870_mideyanma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9098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opmedicalnews.ru/wp-content/uploads/2012/02/duodenit-282x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484784"/>
            <a:ext cx="3914527" cy="4536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Алкогольное поражение печени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это то, чего не пожелаешь даже заклятому врагу.</a:t>
            </a: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Три главные заболевания печени, формирующиеся у алкоголика – это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гепатоз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гепатит хронический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цирроз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http://www.hcv.ru/articles/bliver/image/cirrhosis_hea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870573" cy="29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gusbudiantonugroho.files.wordpress.com/2011/02/presentation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96204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51720" y="404664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ПЕЧЕНЬ.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СЕРДЕЧНО-СОСУДИСТАЯ СИСТЕМА</a:t>
            </a:r>
            <a:r>
              <a:rPr lang="ru-RU" sz="27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7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628800"/>
            <a:ext cx="3626495" cy="4104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sattva.com.ua/uploads/posts/2012-06/1340005052_thumb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816424" cy="2922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megamedportal.ru/files/kardiolog/Mekhanicheskiy_tonometr_928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816424" cy="27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1700808"/>
            <a:ext cx="39604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Если вы не хотите страдать от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гипертонической болезни,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тахикардии,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инсульта или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ишемической болезни сердца,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 вам необходимо срочно завязать с алкоголем.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312368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Поражение почек при алкоголизме </a:t>
            </a:r>
            <a: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обусловлено прямым токсическим влиянием этанола, при этом поражаются клетки почечной ткани. </a:t>
            </a:r>
            <a:b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Ранней формой поражения почек является острая токсическая нефропатия.</a:t>
            </a:r>
            <a:b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628800"/>
            <a:ext cx="3626495" cy="4104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32656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ПОЧКИ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Почки алкогол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507032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340768"/>
            <a:ext cx="3626495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47664" y="421985"/>
            <a:ext cx="691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ГОЛОВНОЙ МОЗГ И НЕРВНАЯ СИСТЕМА.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alcoholismhls.ru/wp-content/uploads/2012/11/the_brain_of_an_alcoholic_02-300x23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268760"/>
            <a:ext cx="505800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7544" y="1700808"/>
            <a:ext cx="3024336" cy="417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Головной мозг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является одним из главных органов-мишеней алкоголя. Здесь его концентрация оказывается намного выше, чем в остальных органах.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340768"/>
            <a:ext cx="3626495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7544" y="1700808"/>
            <a:ext cx="3024336" cy="417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620688"/>
            <a:ext cx="367240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Из-за изменений метаболизма в нервной ткани формируется алкогольная зависимость.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Мы привыкли называть это безобидными, порой даже поэтическими, словами: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расслабиться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забыться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захмелеть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алкоголь вскружил голову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На самом же деле - алкоголь приводит к разрушению коры головного мозга, онемению и последующему отмиранию его участков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://cashenko.ru/uploads/posts/2013-10/avtobus-tak-i-ne-pris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474880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340768"/>
            <a:ext cx="3626495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114980"/>
            <a:ext cx="70567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ЭТО  НУЖНО  ЗНАТЬ,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ЧТОБЫ ИЗБЕЖАТЬ   АЛКОГОЛИЗМА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лияние алкоголя на организм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42880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484784"/>
            <a:ext cx="4104456" cy="5158556"/>
          </a:xfrm>
          <a:prstGeom prst="rect">
            <a:avLst/>
          </a:prstGeom>
          <a:solidFill>
            <a:srgbClr val="DBE5F1"/>
          </a:soli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Критерии употребления алкоголя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 в сутки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Избыточное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употребление алкоголя: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для женщин: более 20 г чистого спирта;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для мужчин: более 40 г чистого спирта.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Злоупотребление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алкоголем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для женщин: более 40 г чистого спирта;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для мужчин: более 60 г чистого спирта.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340768"/>
            <a:ext cx="3626495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114980"/>
            <a:ext cx="70567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ЭТО  НУЖНО  ЗНАТЬ,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ЧТОБЫ ИЗБЕЖАТЬ   АЛКОГОЛИЗМА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520" y="2287325"/>
            <a:ext cx="352839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Оценка потребления алкогольных напитков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100 мл: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пиво = 4 г этанола;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сухое вино =9,27г этанола;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крепленое вино=12,27 г  этанола;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крепкие спиртные напитки = 32,27 г этанола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www.r93.ru/upload/news/big/1_23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9685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ДАЙТЕ АЛКОГОЛЮ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УБИТЬ СЕБЯ!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www.altas.cl/images/brindi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88032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http://i081.radikal.ru/1103/b0/ef0de91782b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390528" cy="283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1484784"/>
            <a:ext cx="5688632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Потребление алкоголя не входит в список естественных человеческих потребностей. Человек начинает потреблять алкоголь исключительно по искусственным причинам.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293096"/>
            <a:ext cx="5184576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Одной из таких искусственных причин являются разнообразные традиции: пить водку на похоронах, на свадьбах, пить пиво в бане или вечером перед телевизором и так далее.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340768"/>
            <a:ext cx="3626495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www.uzmetronom.com/2012/10/08/uploads/posts/1349721396_ne_pejj_vod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6805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436096" y="1052736"/>
            <a:ext cx="34563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-Контролируйте количество выпитых напитков;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-Пейте медленно, не выпивайте рюмку за один раз;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-Обязательно закусывайте, когда выпиваете;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-Научитесь говорить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», когда вам предлагают выпить;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Замените «выпивку» на свои любимые увлечения.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27584" y="188640"/>
            <a:ext cx="71287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КАК СОКРАТИТЬ ПОТРЕБЛЕНИЕ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АЛКОГОЛЯ?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340768"/>
            <a:ext cx="3626495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47664" y="243027"/>
            <a:ext cx="66247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  ЧЕГО НАЧАТЬ?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64088" y="1099483"/>
            <a:ext cx="345638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-Оцените свою привычку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выпить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-Исключите причины, способствующие частому употреблению алкоголя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-Проанализируйте: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Возникают ли у Вас сложности, связанные с потреблением алкоголя (со здоровьем, в семье, работе?)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-Остановитесь, если количество потребляемого алкоголя превышает нормативы.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Picture 6" descr="http://www.helau.de/cms_media/module_img/405/202865_1_articlepopup_Kate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53650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5425" y="1340768"/>
            <a:ext cx="3626495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915816" y="332656"/>
            <a:ext cx="4673600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БЕРЕГИТЕ СЕБЯ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ОТКАЖИТЕСЬ ОТ СПИРТНОГО!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://nevsepic.com.ua/uploads/posts/2011-05/1305823841_www.nevsepic.com.ua_papa-ne-pey-1929-bul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176464" cy="5517232"/>
          </a:xfrm>
          <a:prstGeom prst="rect">
            <a:avLst/>
          </a:prstGeom>
          <a:noFill/>
        </p:spPr>
      </p:pic>
      <p:pic>
        <p:nvPicPr>
          <p:cNvPr id="35848" name="Picture 8" descr="http://fb.ru/misc/i/gallery/11114/126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464496" cy="4602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lifeisphoto.ru/6/0/68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57301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torg.1777.ru/user_images/big/30/30868734751bc20e8ada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320480" cy="3555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ПОДРОСТКОВЫЙ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АЛКОГОЛИЗМ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2292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Многие подростки с гордостью отмечают у своих товарищей повышенную устойчивость 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алкоголю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считая, что это связано с физическим здоровьем.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 descr="http://westisib.ru/wp-content/uploads/2012/07/%D0%BF%D0%B8%D0%B2%D0%B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165873" cy="4032448"/>
          </a:xfrm>
          <a:prstGeom prst="rect">
            <a:avLst/>
          </a:prstGeom>
          <a:noFill/>
        </p:spPr>
      </p:pic>
      <p:pic>
        <p:nvPicPr>
          <p:cNvPr id="12" name="Picture 3" descr="http://www.odintsovo.info/img/2013/10/YOUTH-DRINKING-ALCO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320480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44008" y="463942"/>
            <a:ext cx="42484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на самом деле повышенная устойчивость к водке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первый признак начинающегося алкоголизма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Специалисты едины во мнении, что любое употребление спиртных напитков в подростковом возрасте представляет собой злоупотребление. Молодой организм довольно быстро привыкает к большим дозам алкоголя. Алкоголизм стремительно «молодеет».</a:t>
            </a:r>
          </a:p>
        </p:txBody>
      </p:sp>
      <p:pic>
        <p:nvPicPr>
          <p:cNvPr id="5" name="Picture 4" descr="http://www.tebe-i-vsem.ru/sites/default/files/imgfront/mai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74441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ib.exdat.com/tw_files2/urls_5/47/d-4608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ЖЕНСКИЙ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АЛКОГОЛИЗМ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uwd.ru/uploads/posts/2011-07/1309946597_17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50405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75" y="1700808"/>
            <a:ext cx="3421013" cy="4608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cs typeface="Arial" pitchFamily="34" charset="0"/>
              </a:rPr>
              <a:t>Алкоголь беспощаден к женскому организму.</a:t>
            </a: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Привлекает женщин в алкоголе — возможность расслабиться, отвлечься от проблем. Чем чаще женщина выпивает, тем быстрее развивается толерантность к малым дозам алкоголя, начинается гонка доз.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МУЖСКОЙ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АЛКОГОЛИЗМ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www.shans-online.com/images/news/2012/10/507bb932ae9d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8245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20072" y="1265452"/>
            <a:ext cx="37444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Для мужского алкоголизма характерен более длительный период перехода от стадии злоупотребления спиртными напитками до стадии развития хронического алкоголизма, чем у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женщин (около 15 лет). У мужчин более высокий уровень фермента, расщепляющего этиловый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спирт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960440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Регулярное потребление алкогольных напитков приводит  как у женщин, так и у мужчин к </a:t>
            </a:r>
            <a: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запоям</a:t>
            </a:r>
            <a:r>
              <a:rPr lang="ru-RU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,  расстройствам психики в виде делирия, </a:t>
            </a:r>
            <a:r>
              <a:rPr lang="ru-RU" sz="2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галлюциноза</a:t>
            </a:r>
            <a:r>
              <a:rPr lang="ru-RU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параноида</a:t>
            </a:r>
            <a:r>
              <a:rPr lang="ru-RU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 , утяжеляется абстиненция, усугубляется  деградация личности, пропадает интерес ко всему кроме спиртного, возникают апатия и </a:t>
            </a:r>
            <a:r>
              <a:rPr lang="ru-RU" sz="2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т.д</a:t>
            </a:r>
            <a:endParaRPr lang="ru-RU" dirty="0"/>
          </a:p>
        </p:txBody>
      </p:sp>
      <p:pic>
        <p:nvPicPr>
          <p:cNvPr id="3" name="Рисунок 2" descr="Женский алкоголиз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islamdag.ru/sites/img/stati/2009/2kv/alhohol01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152</TotalTime>
  <Words>660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Литейная</vt:lpstr>
      <vt:lpstr>О ВРЕДЕ  ЗЛОУПОТРЕБЛЕНИЕМ АЛКОГОЛЯ</vt:lpstr>
      <vt:lpstr>НЕ ДАЙТЕ АЛКОГОЛЮ  УБИТЬ СЕБЯ!</vt:lpstr>
      <vt:lpstr>Слайд 3</vt:lpstr>
      <vt:lpstr>ПОДРОСТКОВЫЙ АЛКОГОЛИЗМ.</vt:lpstr>
      <vt:lpstr>Слайд 5</vt:lpstr>
      <vt:lpstr>Слайд 6</vt:lpstr>
      <vt:lpstr> ЖЕНСКИЙ АЛКОГОЛИЗМ </vt:lpstr>
      <vt:lpstr> МУЖСКОЙ АЛКОГОЛИЗМ </vt:lpstr>
      <vt:lpstr>Регулярное потребление алкогольных напитков приводит  как у женщин, так и у мужчин к запоям,  расстройствам психики в виде делирия, галлюциноза или параноида , утяжеляется абстиненция, усугубляется  деградация личности, пропадает интерес ко всему кроме спиртного, возникают апатия и т.д</vt:lpstr>
      <vt:lpstr> ПОРАЖЕНИЯ ОРГАНОВ. </vt:lpstr>
      <vt:lpstr>ОРГАНЫ ДЫХАНИЯ </vt:lpstr>
      <vt:lpstr>ЖЕЛУДОК И ПОДЖЕЛУДОЧНАЯ ЖЕЛЕЗА  </vt:lpstr>
      <vt:lpstr>   </vt:lpstr>
      <vt:lpstr>   СЕРДЕЧНО-СОСУДИСТАЯ СИСТЕМА  </vt:lpstr>
      <vt:lpstr>     Поражение почек при алкоголизме обусловлено прямым токсическим влиянием этанола, при этом поражаются клетки почечной ткани.  Ранней формой поражения почек является острая токсическая нефропатия.    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ВРЕДЕ  ЗЛОУПОТРЕБЛЕНИЕМ АЛКОГОЛЯ</dc:title>
  <dc:creator>Пользователь</dc:creator>
  <cp:lastModifiedBy>Пользователь</cp:lastModifiedBy>
  <cp:revision>25</cp:revision>
  <dcterms:created xsi:type="dcterms:W3CDTF">2014-03-08T06:17:21Z</dcterms:created>
  <dcterms:modified xsi:type="dcterms:W3CDTF">2014-03-09T08:11:11Z</dcterms:modified>
</cp:coreProperties>
</file>