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4" r:id="rId6"/>
    <p:sldId id="263" r:id="rId7"/>
    <p:sldId id="261" r:id="rId8"/>
    <p:sldId id="259" r:id="rId9"/>
    <p:sldId id="266" r:id="rId10"/>
    <p:sldId id="276" r:id="rId11"/>
    <p:sldId id="284" r:id="rId12"/>
    <p:sldId id="283" r:id="rId13"/>
    <p:sldId id="282" r:id="rId14"/>
    <p:sldId id="281" r:id="rId15"/>
    <p:sldId id="280" r:id="rId16"/>
    <p:sldId id="279" r:id="rId17"/>
    <p:sldId id="278" r:id="rId18"/>
    <p:sldId id="277" r:id="rId19"/>
    <p:sldId id="285" r:id="rId20"/>
    <p:sldId id="288" r:id="rId21"/>
    <p:sldId id="287" r:id="rId22"/>
    <p:sldId id="286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509D2-53BB-42F5-9537-38D836144502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0533-314D-4B7A-BFD9-5C8F737DF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509D2-53BB-42F5-9537-38D836144502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0533-314D-4B7A-BFD9-5C8F737DF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509D2-53BB-42F5-9537-38D836144502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0533-314D-4B7A-BFD9-5C8F737DF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509D2-53BB-42F5-9537-38D836144502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0533-314D-4B7A-BFD9-5C8F737DF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509D2-53BB-42F5-9537-38D836144502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0533-314D-4B7A-BFD9-5C8F737DF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509D2-53BB-42F5-9537-38D836144502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0533-314D-4B7A-BFD9-5C8F737DF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509D2-53BB-42F5-9537-38D836144502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0533-314D-4B7A-BFD9-5C8F737DF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509D2-53BB-42F5-9537-38D836144502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0533-314D-4B7A-BFD9-5C8F737DF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509D2-53BB-42F5-9537-38D836144502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0533-314D-4B7A-BFD9-5C8F737DF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509D2-53BB-42F5-9537-38D836144502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0533-314D-4B7A-BFD9-5C8F737DF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509D2-53BB-42F5-9537-38D836144502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8E0533-314D-4B7A-BFD9-5C8F737DF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9509D2-53BB-42F5-9537-38D836144502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8E0533-314D-4B7A-BFD9-5C8F737DF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nekuri.masterlan.info/wp-content/uploads/2012/09/kurenie0325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nekuri.masterlan.info/wp-content/uploads/2012/09/kurenie0326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nekuri.masterlan.info/wp-content/uploads/2012/09/kurenie0327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nekuri.masterlan.info/wp-content/uploads/2012/09/kurenie0329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nekuri.masterlan.info/wp-content/uploads/2012/09/kurenie0330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nekuri.masterlan.info/wp-content/uploads/2012/09/kurenie0332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nekuri.masterlan.info/wp-content/uploads/2012/09/kurenie0334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nekuri.masterlan.info/wp-content/uploads/2012/09/kurenie0333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p=2&amp;text=%D0%BA%D0%B0%D1%80%D1%82%D0%B8%D0%BD%D0%BA%D0%B0%20%D0%BE%D1%81%D0%BB%D0%BE%D0%B6%D0%BD%D0%B5%D0%BD%D0%B8%D0%B9%20%D0%BE%D1%82%20%D0%BA%D1%83%D1%80%D0%B5%D0%BD%D0%B8%D1%8F&amp;img_url=http://www.russlav.ru/pict/zhizn-narkomana-48.jpg&amp;pos=73&amp;uinfo=sw-1349-sh-673-fw-1124-fh-467-pd-1&amp;rpt=simag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uinfo=sw-1349-sh-673-fw-1124-fh-467-pd-1&amp;p=2&amp;text=%D0%BA%D0%B0%D1%80%D1%82%D0%B8%D0%BD%D0%BA%D0%B8%20%D0%BE%20%D0%B2%D1%80%D0%B5%D0%B4%D0%B5%20%D0%BA%D1%83%D1%80%D0%B5%D0%BD%D0%B8%D1%8F&amp;noreask=1&amp;pos=69&amp;rpt=simage&amp;lr=47&amp;img_url=http://str15a.ru/userfiles/image/300leviy/novosti_22_002_%20ot_kureniya_vupadaut_zubu_kurenie_prichina_poteri_zubov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nekuri.masterlan.info/wp-content/uploads/2012/09/kurenie0324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6048672" cy="3168352"/>
          </a:xfr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ru-RU" sz="9600" b="1" dirty="0" smtClean="0"/>
              <a:t>О ВРЕДЕ  КУРЕНИЯ</a:t>
            </a:r>
            <a:endParaRPr lang="ru-RU" sz="9600" b="1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301208"/>
            <a:ext cx="3384376" cy="1392560"/>
          </a:xfrm>
          <a:ln>
            <a:solidFill>
              <a:schemeClr val="bg1">
                <a:lumMod val="8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endParaRPr lang="ru-RU" sz="16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</a:rPr>
              <a:t>ГБУЗ «Самарский областной центр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</a:rPr>
              <a:t> медицинской профилактики»</a:t>
            </a:r>
          </a:p>
          <a:p>
            <a:pPr algn="ctr"/>
            <a:endParaRPr lang="ru-RU" sz="160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</a:rPr>
              <a:t>Тольяттинский  территориальный отдел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25000"/>
                  </a:schemeClr>
                </a:solidFill>
              </a:rPr>
              <a:t>Март 2014</a:t>
            </a:r>
            <a:endParaRPr lang="ru-RU" sz="12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" name="Рисунок 5" descr="http://old.lipetsktime.ru/photo/news/1_200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2971800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ТЫ МОЖЕШЬ ПРИОБРЕСТИ, ЕСЛИ КУРИШЬ!!!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«Страшные картинки» для российских курильщиков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7200800" cy="5112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ТЫ МОЖЕШЬ ПРИОБРЕСТИ, ЕСЛИ КУРИШЬ!!!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«Страшные картинки» для российских курильщиков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060848"/>
            <a:ext cx="6840760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ТЫ МОЖЕШЬ ПРИОБРЕСТИ, ЕСЛИ КУРИШЬ!!!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«Страшные картинки» для российских курильщиков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705678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ТЫ МОЖЕШЬ ПРИОБРЕСТИ, ЕСЛИ КУРИШЬ!!!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«Страшные картинки» для российских курильщиков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720080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ТЫ МОЖЕШЬ ПРИОБРЕСТИ, ЕСЛИ КУРИШЬ!!!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3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7344816" cy="4968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ТЫ МОЖЕШЬ ПРИОБРЕСТИ, ЕСЛИ КУРИШЬ!!!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«Страшные картинки» для российских курильщиков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66967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ТЫ МОЖЕШЬ ПРИОБРЕСТИ, ЕСЛИ КУРИШЬ!!!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«Страшные картинки» для российских курильщиков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720080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ТЫ МОЖЕШЬ ПРИОБРЕСТИ, ЕСЛИ КУРИШЬ!!!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«Страшные картинки» для российских курильщиков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84076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ТЫ МОЖЕШЬ ПРИОБРЕСТИ, ЕСЛИ КУРИШЬ!!!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http://im7-tub-ru.yandex.net/i?id=126565863-62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984776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ТЫ МОЖЕШЬ ПРИОБРЕСТИ, ЕСЛИ КУРИШЬ!!!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http://stat8.blog.ru/lr/0b061e9c2df8931c4b04742fdebfa38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7416824" cy="5040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КУРЕНИЕ  УБИВАЕТ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netvestnik.com/modules/News/temp/19_07_2010/22766664365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4752528" cy="51125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64088" y="1581472"/>
            <a:ext cx="345638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 ВРЕДЕ КУРЕНИЯ ИЗВЕСТНО ВСЕМ И КАЖДОМУ 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ДЕТСКИХ ЛЕТ.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ЛЮБОЙ КУРИЛЬЩИК МОЖЕТ ПРОЧЕСТЬ ОБ ОПАСНОСТИ ЕГО ЗДОРОВЬЮ НА ПАЧКЕ СИГАРЕТ.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ВЫКУРИВАЯ  СИГАРЕТУ,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ЧЕЛОВЕК ТЕРЯЕТ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15 МИНУТ СВОЕЙ ЖИЗНИ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ТЫ МОЖЕШЬ ПРИОБРЕСТИ, ЕСЛИ КУРИШЬ!!!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http://allen-karr.ru/images/photos/medium/cb7a9e16167819291f9234d20c8e9a7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71287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115616" y="382352"/>
            <a:ext cx="280831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1 ИЮНЯ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2013 г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РОССИИ ВСТУПИЛ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В СИЛУ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АНТИТАБАЧНЫЙ ЗАКОН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ЗАКОН О КУРЕНИИ ПРЕДУСМАТРИВАЕТ ЗАПРЕТ НА «ВДЫХАНИЕ  ДЫМА В ОБЩЕСТВЕННЫХ МЕСТАХ»»</a:t>
            </a:r>
          </a:p>
        </p:txBody>
      </p:sp>
      <p:pic>
        <p:nvPicPr>
          <p:cNvPr id="8" name="Содержимое 4" descr="http://www.mvestnik.ru/mvfoto/2013/06/01/%E7%E0%EF%F0%E5%F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8245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11960" y="4941168"/>
            <a:ext cx="47160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КАК СЧИТАЕТ  РУКОВОДИТЕЛЬ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МИНЗДРАВА  ВЕРОНИКА СКВОРЦОВА,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ЧТО ТАКОЙ  ЗАКОН ПОМОЖЕТ СПАСАТЬ КАЖДЫЙ ГОД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150-200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ТЫСЯЧ ЧЕЛОВЕЧЕСКИХ  ЖИЗНЕЙ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547664" y="260648"/>
            <a:ext cx="309634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КИНЬ СИГАРЕТУ,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ПОКА ОНА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НЕ КИНУЛА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ТЕБЯ!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://mediasapiens.tv/files/2012/11/361cBROSIT60-KURIT6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96044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Плакат о вреде курен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132856"/>
            <a:ext cx="3168352" cy="457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211960" y="4509120"/>
            <a:ext cx="468052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ИЗБАВЛЕНИЕ ОТ КУРЕНИЯ ПОДАРИТ  ВАМ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РАДОСТЬ,  СВОБОДУ, НОВЫЕ СЧАСТЛИВЫЕ ГОДЫ ЖИЗНИ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868144" y="1340768"/>
            <a:ext cx="288032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БРОСИТЬ КУРИТЬ ЛЕГЧЕ СЕГОДНЯ,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ЧЕМ ЗАВТРА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43608" y="1329154"/>
            <a:ext cx="4536504" cy="4524315"/>
          </a:xfrm>
          <a:prstGeom prst="rect">
            <a:avLst/>
          </a:prstGeom>
          <a:solidFill>
            <a:srgbClr val="FDE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ЦЕЛОМ  ЗДОРОВЬЕ  РОССИЯН НА 60% ЗАВИСИТ ОТ ИХ ОБРАЗА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ЖИЗНИ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 ЛИШЬ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10-12%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ОТ СИСТЕМЫ  ЗДРАВООХРАНЕНИЯ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012160" y="4077072"/>
            <a:ext cx="291683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ВЫБОР ЗА ВАМИ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!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ЖИВИТЕ ДОЛГОЙ И  ПОЛНОЦЕННОЙ  ЖИЗНЬЮ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71420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ЗАВИСИМОСТИ ОТ СТАЖА КУРИЛЬЩИКА И  ИНТЕНСИВНОСТИ КУРЕНИЯ </a:t>
            </a:r>
            <a:b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ЖИЗНЬ КУРЯЩЕГО 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УМЕНЬШАЕТСЯ  от    </a:t>
            </a:r>
            <a:b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до 10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ЛЕТ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http://im5-tub-ru.yandex.net/i?id=90305597-02-72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32856"/>
            <a:ext cx="7416824" cy="452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ashkainfo.files.wordpress.com/2010/04/kureni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3204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043608" y="1196752"/>
            <a:ext cx="3619500" cy="53285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ahoma" pitchFamily="34" charset="0"/>
                <a:cs typeface="Arial" pitchFamily="34" charset="0"/>
              </a:rPr>
              <a:t>СИЛА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ahoma" pitchFamily="34" charset="0"/>
                <a:cs typeface="Arial" pitchFamily="34" charset="0"/>
              </a:rPr>
              <a:t>ПРИВЫЧКИ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ahoma" pitchFamily="34" charset="0"/>
                <a:cs typeface="Arial" pitchFamily="34" charset="0"/>
              </a:rPr>
              <a:t>К КУРЕНИЮ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ahoma" pitchFamily="34" charset="0"/>
                <a:cs typeface="Arial" pitchFamily="34" charset="0"/>
              </a:rPr>
              <a:t>ПРОГРЕССИРУЕТ ТЕМ БЫСТРЕЕ,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ahoma" pitchFamily="34" charset="0"/>
                <a:cs typeface="Arial" pitchFamily="34" charset="0"/>
              </a:rPr>
              <a:t>ЧЕМ МЕНЬШЕ ВОЗРАСТ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ahoma" pitchFamily="34" charset="0"/>
                <a:cs typeface="Arial" pitchFamily="34" charset="0"/>
              </a:rPr>
              <a:t>НАЧИНАЮЩЕГО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ahoma" pitchFamily="34" charset="0"/>
                <a:cs typeface="Arial" pitchFamily="34" charset="0"/>
              </a:rPr>
              <a:t>КУРИЛЬЩИКА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3312368" cy="509857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ОРГАНЫ-</a:t>
            </a:r>
            <a:b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МИШЕНИ </a:t>
            </a:r>
            <a:b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ПОРАЖЕНИЯ  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ТАБАЧНЫМ ДЫМОМ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 Органы-мишени поражения табачным дымом (или что ждет того, кто курит)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2656"/>
            <a:ext cx="4650482" cy="6264695"/>
          </a:xfrm>
          <a:prstGeom prst="rect">
            <a:avLst/>
          </a:prstGeom>
          <a:solidFill>
            <a:srgbClr val="C00000"/>
          </a:solidFill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ПОЛНЫЙ СПИСОК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СОСТАВЛЯЮЩИХ СИГАРЕТ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http://kolyan.net/uploads/posts/2011-11/1321964422_podborka_6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76868"/>
            <a:ext cx="7890842" cy="509249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64704"/>
            <a:ext cx="7890080" cy="54836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СРАЗУ ЖЕ ПОСЛЕ ПЕРВОЙ ЗАТЯЖКИ ТАБАЧНЫЙ ДЫМ АТАКУЕТ ГУБЫ, РОТОВУЮ ПОЛОСТЬ, ГОРЛО, ПИЩЕВОД, ЖЕЛУДОК, ДЫХАТЕЛЬНЫЕ ПУТИ  И ЛЕГКИЕ. </a:t>
            </a:r>
          </a:p>
          <a:p>
            <a:r>
              <a:rPr lang="ru-RU" dirty="0" smtClean="0"/>
              <a:t>СОДЕРЖАЩИЕ ВРЕДНЫЕ ВЕЩЕСТВА В ТАБАЧНОМ ДЫМЕ ПОПАДАЮТ В МОЗГ, ПОЧКИ, МОЧЕВОЙ ПУЗЫРЬ, МАТКУ И ПОДЖЕЛУДОЧНУЮ ЖЕЛЕЗУ…… </a:t>
            </a:r>
          </a:p>
          <a:p>
            <a:r>
              <a:rPr lang="ru-RU" dirty="0" smtClean="0"/>
              <a:t>ВООБЩЕ ВО ВРЕМЯ КУРЕНИЯ ОБРАЗУЕТСЯ БОЛЕЕ </a:t>
            </a:r>
            <a:r>
              <a:rPr lang="ru-RU" sz="5200" b="1" dirty="0" smtClean="0"/>
              <a:t>4000</a:t>
            </a:r>
            <a:r>
              <a:rPr lang="ru-RU" dirty="0" smtClean="0"/>
              <a:t> ХИМИЧЕСКИХ СОЕДИНЕНИЙ,  БОЛЕЕ </a:t>
            </a:r>
            <a:r>
              <a:rPr lang="ru-RU" sz="4700" b="1" dirty="0" smtClean="0"/>
              <a:t>40</a:t>
            </a:r>
            <a:r>
              <a:rPr lang="ru-RU" dirty="0" smtClean="0"/>
              <a:t> ИЗ КОТОРЫХ СПОСОБСТВУЮТ РАЗВИТИЮ РАКА.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ТЫ МОЖЕШЬ ПРИОБРЕСТИ,ЕСЛИ КУРИШЬ?!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http://www.times.ru/clips/018/25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749935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ТЫ МОЖЕШЬ ПРИОБРЕСТИ, ЕСЛИ КУРИШЬ!!!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«Страшные картинки» для российских курильщиков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6187107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243</Words>
  <Application>Microsoft Office PowerPoint</Application>
  <PresentationFormat>Экран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О ВРЕДЕ  КУРЕНИЯ</vt:lpstr>
      <vt:lpstr> КУРЕНИЕ  УБИВАЕТ </vt:lpstr>
      <vt:lpstr>   В ЗАВИСИМОСТИ ОТ СТАЖА КУРИЛЬЩИКА И  ИНТЕНСИВНОСТИ КУРЕНИЯ  ЖИЗНЬ КУРЯЩЕГО   УМЕНЬШАЕТСЯ  от     2 до 10 ЛЕТ   </vt:lpstr>
      <vt:lpstr>Слайд 4</vt:lpstr>
      <vt:lpstr>ОРГАНЫ- МИШЕНИ   ПОРАЖЕНИЯ   ТАБАЧНЫМ ДЫМОМ  </vt:lpstr>
      <vt:lpstr>ПОЛНЫЙ СПИСОК СОСТАВЛЯЮЩИХ СИГАРЕТ</vt:lpstr>
      <vt:lpstr>Слайд 7</vt:lpstr>
      <vt:lpstr> ЧТО ТЫ МОЖЕШЬ ПРИОБРЕСТИ,ЕСЛИ КУРИШЬ?!  </vt:lpstr>
      <vt:lpstr> ЧТО ТЫ МОЖЕШЬ ПРИОБРЕСТИ, ЕСЛИ КУРИШЬ!!! </vt:lpstr>
      <vt:lpstr> ЧТО ТЫ МОЖЕШЬ ПРИОБРЕСТИ, ЕСЛИ КУРИШЬ!!! </vt:lpstr>
      <vt:lpstr> ЧТО ТЫ МОЖЕШЬ ПРИОБРЕСТИ, ЕСЛИ КУРИШЬ!!! </vt:lpstr>
      <vt:lpstr> ЧТО ТЫ МОЖЕШЬ ПРИОБРЕСТИ, ЕСЛИ КУРИШЬ!!! </vt:lpstr>
      <vt:lpstr> ЧТО ТЫ МОЖЕШЬ ПРИОБРЕСТИ, ЕСЛИ КУРИШЬ!!! </vt:lpstr>
      <vt:lpstr> ЧТО ТЫ МОЖЕШЬ ПРИОБРЕСТИ, ЕСЛИ КУРИШЬ!!! </vt:lpstr>
      <vt:lpstr> ЧТО ТЫ МОЖЕШЬ ПРИОБРЕСТИ, ЕСЛИ КУРИШЬ!!! </vt:lpstr>
      <vt:lpstr> ЧТО ТЫ МОЖЕШЬ ПРИОБРЕСТИ, ЕСЛИ КУРИШЬ!!! </vt:lpstr>
      <vt:lpstr> ЧТО ТЫ МОЖЕШЬ ПРИОБРЕСТИ, ЕСЛИ КУРИШЬ!!! </vt:lpstr>
      <vt:lpstr> ЧТО ТЫ МОЖЕШЬ ПРИОБРЕСТИ, ЕСЛИ КУРИШЬ!!! </vt:lpstr>
      <vt:lpstr> ЧТО ТЫ МОЖЕШЬ ПРИОБРЕСТИ, ЕСЛИ КУРИШЬ!!! </vt:lpstr>
      <vt:lpstr> ЧТО ТЫ МОЖЕШЬ ПРИОБРЕСТИ, ЕСЛИ КУРИШЬ!!! 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ВРЕДЕ  КУРЕНИЯ</dc:title>
  <dc:creator>Пользователь</dc:creator>
  <cp:lastModifiedBy>Пользователь</cp:lastModifiedBy>
  <cp:revision>16</cp:revision>
  <dcterms:created xsi:type="dcterms:W3CDTF">2014-03-09T06:56:13Z</dcterms:created>
  <dcterms:modified xsi:type="dcterms:W3CDTF">2014-03-10T12:45:50Z</dcterms:modified>
</cp:coreProperties>
</file>